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906000" cy="6858000" type="A4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1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94995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823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902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447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910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886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9750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3312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406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408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58379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0E144-D2DE-4AD2-ADDD-F71AE7194641}" type="datetimeFigureOut">
              <a:rPr lang="es-AR" smtClean="0"/>
              <a:t>07/10/2019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0CCCA-1BE9-4660-821F-4767D7054E7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795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90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9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7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6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7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949146" y="4357816"/>
            <a:ext cx="197708" cy="255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989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7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2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7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9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4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4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0" y="-82377"/>
            <a:ext cx="9997889" cy="7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0</Words>
  <Application>Microsoft Office PowerPoint</Application>
  <PresentationFormat>A4 (210 x 297 mm)</PresentationFormat>
  <Paragraphs>0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Menta, Maria Julia</dc:creator>
  <cp:lastModifiedBy>Menta, Maria Julia</cp:lastModifiedBy>
  <cp:revision>16</cp:revision>
  <dcterms:created xsi:type="dcterms:W3CDTF">2019-10-02T16:00:32Z</dcterms:created>
  <dcterms:modified xsi:type="dcterms:W3CDTF">2019-10-07T12:28:48Z</dcterms:modified>
</cp:coreProperties>
</file>